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6"/>
  </p:notesMasterIdLst>
  <p:handoutMasterIdLst>
    <p:handoutMasterId r:id="rId7"/>
  </p:handoutMasterIdLst>
  <p:sldIdLst>
    <p:sldId id="265" r:id="rId2"/>
    <p:sldId id="422" r:id="rId3"/>
    <p:sldId id="420" r:id="rId4"/>
    <p:sldId id="424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0" autoAdjust="0"/>
    <p:restoredTop sz="94673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900" y="11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3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596" y="2162239"/>
            <a:ext cx="6400800" cy="1074751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Распознавание образов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EEEF9E0-670D-2771-56F9-2FEEA4C3565A}"/>
              </a:ext>
            </a:extLst>
          </p:cNvPr>
          <p:cNvSpPr txBox="1">
            <a:spLocks/>
          </p:cNvSpPr>
          <p:nvPr/>
        </p:nvSpPr>
        <p:spPr>
          <a:xfrm>
            <a:off x="3317678" y="3857203"/>
            <a:ext cx="2508637" cy="462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71A04B-831D-F1EB-D216-B2500A684835}"/>
              </a:ext>
            </a:extLst>
          </p:cNvPr>
          <p:cNvSpPr/>
          <p:nvPr/>
        </p:nvSpPr>
        <p:spPr>
          <a:xfrm>
            <a:off x="3991550" y="4927731"/>
            <a:ext cx="11608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>
                <a:solidFill>
                  <a:schemeClr val="bg1"/>
                </a:solidFill>
              </a:rPr>
              <a:t>Санкт-Петербург</a:t>
            </a:r>
            <a:r>
              <a:rPr lang="en-US" sz="800" dirty="0">
                <a:solidFill>
                  <a:schemeClr val="bg1"/>
                </a:solidFill>
              </a:rPr>
              <a:t>, 202</a:t>
            </a:r>
            <a:r>
              <a:rPr lang="ru-RU" sz="800" dirty="0">
                <a:solidFill>
                  <a:schemeClr val="bg1"/>
                </a:solidFill>
              </a:rPr>
              <a:t>4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0274847-9506-E673-E203-35A6820636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ru-RU" dirty="0"/>
              <a:t>Метод опорных векторов </a:t>
            </a:r>
            <a:r>
              <a:rPr lang="en-US" dirty="0"/>
              <a:t>(SVM)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K-</a:t>
            </a:r>
            <a:r>
              <a:rPr lang="ru-RU" dirty="0"/>
              <a:t>ближайших соседей </a:t>
            </a:r>
            <a:r>
              <a:rPr lang="en-US" dirty="0"/>
              <a:t>(KNN)</a:t>
            </a:r>
            <a:endParaRPr lang="ru-RU" dirty="0"/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Деревья решений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Гистограмма направленных градиентов </a:t>
            </a:r>
            <a:r>
              <a:rPr lang="en-US" dirty="0"/>
              <a:t>(HOG)</a:t>
            </a:r>
            <a:endParaRPr lang="ru-RU" dirty="0"/>
          </a:p>
          <a:p>
            <a:r>
              <a:rPr lang="ru-RU" dirty="0"/>
              <a:t>…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996514-9EEC-BBDD-888A-473550EB3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8" y="1182459"/>
            <a:ext cx="3162665" cy="595085"/>
          </a:xfrm>
        </p:spPr>
        <p:txBody>
          <a:bodyPr/>
          <a:lstStyle/>
          <a:p>
            <a:r>
              <a:rPr lang="ru-RU" dirty="0"/>
              <a:t>Классическое машинное обучение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CF415E-1E27-F7CE-9EAC-70A86D2C87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Используются </a:t>
            </a:r>
            <a:r>
              <a:rPr lang="ru-RU" b="1" dirty="0"/>
              <a:t>нейронные сети</a:t>
            </a:r>
            <a:r>
              <a:rPr lang="ru-RU" dirty="0"/>
              <a:t>, позволяющие выделять </a:t>
            </a:r>
            <a:r>
              <a:rPr lang="ru-RU" b="1" dirty="0"/>
              <a:t>различные признаки</a:t>
            </a:r>
            <a:r>
              <a:rPr lang="ru-RU" dirty="0"/>
              <a:t> на своих промежуточные слоях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CC6A80-561C-A6B0-F27A-47B3AB1DC6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Глубокое обучение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A74AD2-1205-52BF-4F74-3A00667E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методы и подходы</a:t>
            </a:r>
          </a:p>
        </p:txBody>
      </p:sp>
    </p:spTree>
    <p:extLst>
      <p:ext uri="{BB962C8B-B14F-4D97-AF65-F5344CB8AC3E}">
        <p14:creationId xmlns:p14="http://schemas.microsoft.com/office/powerpoint/2010/main" val="21946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C2A176-9842-951F-3594-E76B2745E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Состязание: </a:t>
            </a:r>
            <a:r>
              <a:rPr lang="ru-RU" b="1" dirty="0"/>
              <a:t>генератор</a:t>
            </a:r>
            <a:r>
              <a:rPr lang="ru-RU" dirty="0"/>
              <a:t> пытается обмануть, </a:t>
            </a:r>
            <a:r>
              <a:rPr lang="ru-RU" b="1" dirty="0"/>
              <a:t>дискриминатор</a:t>
            </a:r>
            <a:r>
              <a:rPr lang="ru-RU" dirty="0"/>
              <a:t> – отличить правдивое изображение от сгенерированного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EBB270-0F04-B2CB-E53F-A231AD285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Генеративно</a:t>
            </a:r>
            <a:r>
              <a:rPr lang="ru-RU" dirty="0"/>
              <a:t>-состязательные сети </a:t>
            </a:r>
            <a:r>
              <a:rPr lang="en-US" dirty="0"/>
              <a:t>(GANs)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30D9AE-5239-0C46-EDC2-000083DC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методы и подходы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56959A-2F41-6E3F-FF2C-03BC883FC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b="1" dirty="0"/>
              <a:t>Доучиваем</a:t>
            </a:r>
            <a:r>
              <a:rPr lang="ru-RU" dirty="0"/>
              <a:t> модель до конкретной задачи за меньшие ресурсы и вычислительные способности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10EEAE2-01EF-65CC-B433-006A5370E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Переносное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16868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EDB-C900-4B60-3CF0-5D87DFFF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Текущие проблемы</a:t>
            </a:r>
            <a:r>
              <a:rPr lang="en-US" dirty="0"/>
              <a:t> </a:t>
            </a:r>
            <a:r>
              <a:rPr lang="ru-RU" dirty="0"/>
              <a:t>и вызовы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7F708F-5CCD-A2A0-B38C-2B198EA6BE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182" r="21182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154D5-CD4A-7B5D-B6E9-0C06B31B6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Вычислительная сложность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Большие объёмы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Качество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Точность</a:t>
            </a:r>
          </a:p>
          <a:p>
            <a:r>
              <a:rPr lang="ru-RU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45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7060</TotalTime>
  <Words>96</Words>
  <Application>Microsoft Office PowerPoint</Application>
  <PresentationFormat>On-screen Show (16:9)</PresentationFormat>
  <Paragraphs>23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Распознавание образов</vt:lpstr>
      <vt:lpstr>Основные методы и подходы</vt:lpstr>
      <vt:lpstr>Основные методы и подходы</vt:lpstr>
      <vt:lpstr>Текущие проблемы и вызовы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Ventus</cp:lastModifiedBy>
  <cp:revision>171</cp:revision>
  <dcterms:created xsi:type="dcterms:W3CDTF">2014-06-27T12:30:22Z</dcterms:created>
  <dcterms:modified xsi:type="dcterms:W3CDTF">2024-10-29T10:00:27Z</dcterms:modified>
</cp:coreProperties>
</file>